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1263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527D-DF2B-412B-BE41-C014D054FB5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B416-4145-4AB7-B809-AF81EA717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9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527D-DF2B-412B-BE41-C014D054FB5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B416-4145-4AB7-B809-AF81EA717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2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0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1219319" rt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200" smtClean="0">
                <a:solidFill>
                  <a:srgbClr val="005AA9"/>
                </a:solidFill>
                <a:latin typeface="+mn-lt"/>
                <a:ea typeface="+mj-ea"/>
                <a:cs typeface="+mj-cs"/>
              </a:rPr>
              <a:t>Доступ к Личному кабинету с подтверждённой учетной записью Портала госуслуг </a:t>
            </a:r>
            <a:endParaRPr lang="ru-RU" sz="3200" b="1" kern="1200" dirty="0">
              <a:solidFill>
                <a:srgbClr val="005AA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 «Семейный доступ»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defTabSz="12193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kern="1200" smtClean="0">
                <a:solidFill>
                  <a:srgbClr val="005AA9"/>
                </a:solidFill>
                <a:latin typeface="+mn-lt"/>
                <a:ea typeface="+mj-ea"/>
                <a:cs typeface="+mj-cs"/>
              </a:rPr>
              <a:t>Раздел «Доходы и вычеты»</a:t>
            </a:r>
            <a:endParaRPr lang="ru-RU" sz="3200" b="1" kern="1200" dirty="0">
              <a:solidFill>
                <a:srgbClr val="005AA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 «Доходы и вычеты»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defTabSz="1219319" rt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200" smtClean="0">
                <a:solidFill>
                  <a:srgbClr val="005AA9"/>
                </a:solidFill>
                <a:latin typeface="+mn-lt"/>
                <a:ea typeface="+mj-ea"/>
                <a:cs typeface="+mj-cs"/>
              </a:rPr>
              <a:t>            Вкладка «Профиль»</a:t>
            </a:r>
            <a:endParaRPr lang="ru-RU" sz="3200" b="1" kern="1200" dirty="0">
              <a:solidFill>
                <a:srgbClr val="005AA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3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1219319" rt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200" smtClean="0">
                <a:solidFill>
                  <a:srgbClr val="005AA9"/>
                </a:solidFill>
                <a:latin typeface="+mn-lt"/>
                <a:ea typeface="+mj-ea"/>
                <a:cs typeface="+mj-cs"/>
              </a:rPr>
              <a:t>Раздел «Сведения о банковских счетах»</a:t>
            </a:r>
            <a:endParaRPr lang="ru-RU" sz="3200" b="1" kern="1200" dirty="0">
              <a:solidFill>
                <a:srgbClr val="005AA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smtClean="0">
                <a:solidFill>
                  <a:srgbClr val="005AA9"/>
                </a:solidFill>
                <a:latin typeface="+mn-lt"/>
              </a:rPr>
              <a:t>         Раздел «Имущество»</a:t>
            </a:r>
            <a:endParaRPr lang="ru-RU" sz="3200" b="1" dirty="0">
              <a:solidFill>
                <a:srgbClr val="005AA9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Произвольный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Раздел «Доходы и вычеты»</vt:lpstr>
      <vt:lpstr>Раздел «Доходы и вычеты»</vt:lpstr>
      <vt:lpstr>            Вкладка «Профиль»</vt:lpstr>
      <vt:lpstr>Презентация PowerPoint</vt:lpstr>
      <vt:lpstr>Раздел «Сведения о банковских счетах»</vt:lpstr>
      <vt:lpstr>Презентация PowerPoint</vt:lpstr>
      <vt:lpstr>         Раздел «Имущество»</vt:lpstr>
      <vt:lpstr>Презентация PowerPoint</vt:lpstr>
      <vt:lpstr>Презентация PowerPoint</vt:lpstr>
      <vt:lpstr>Доступ к Личному кабинету с подтверждённой учетной записью Портала госуслуг </vt:lpstr>
      <vt:lpstr>Раздел «Семейный доступ»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Крапчикова Антонина Вадимовна</dc:creator>
  <cp:lastModifiedBy>Крапчикова Антонина Вадимовна</cp:lastModifiedBy>
  <cp:revision>1</cp:revision>
  <dcterms:created xsi:type="dcterms:W3CDTF">2021-12-27T04:08:03Z</dcterms:created>
  <dcterms:modified xsi:type="dcterms:W3CDTF">2021-12-27T04:08:03Z</dcterms:modified>
</cp:coreProperties>
</file>